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7" r:id="rId5"/>
  </p:sldIdLst>
  <p:sldSz cx="5330825" cy="756285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6D76775-BBF4-4E40-908C-9B5D874270DF}" v="1" dt="2025-12-17T13:56:45.12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417" autoAdjust="0"/>
    <p:restoredTop sz="94660"/>
  </p:normalViewPr>
  <p:slideViewPr>
    <p:cSldViewPr snapToGrid="0">
      <p:cViewPr varScale="1">
        <p:scale>
          <a:sx n="53" d="100"/>
          <a:sy n="53" d="100"/>
        </p:scale>
        <p:origin x="2376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omic, Marek (CSW)" userId="538ffae5-28cc-48d4-a8d1-776887ff7a3d" providerId="ADAL" clId="{81148344-E76D-4AF6-B9B4-5652114EE727}"/>
    <pc:docChg chg="undo custSel modSld">
      <pc:chgData name="Tomic, Marek (CSW)" userId="538ffae5-28cc-48d4-a8d1-776887ff7a3d" providerId="ADAL" clId="{81148344-E76D-4AF6-B9B4-5652114EE727}" dt="2025-12-17T13:59:18.903" v="44" actId="1076"/>
      <pc:docMkLst>
        <pc:docMk/>
      </pc:docMkLst>
      <pc:sldChg chg="addSp modSp mod">
        <pc:chgData name="Tomic, Marek (CSW)" userId="538ffae5-28cc-48d4-a8d1-776887ff7a3d" providerId="ADAL" clId="{81148344-E76D-4AF6-B9B4-5652114EE727}" dt="2025-12-17T13:59:18.903" v="44" actId="1076"/>
        <pc:sldMkLst>
          <pc:docMk/>
          <pc:sldMk cId="2555099804" sldId="257"/>
        </pc:sldMkLst>
        <pc:spChg chg="add mod">
          <ac:chgData name="Tomic, Marek (CSW)" userId="538ffae5-28cc-48d4-a8d1-776887ff7a3d" providerId="ADAL" clId="{81148344-E76D-4AF6-B9B4-5652114EE727}" dt="2025-12-17T13:59:18.903" v="44" actId="1076"/>
          <ac:spMkLst>
            <pc:docMk/>
            <pc:sldMk cId="2555099804" sldId="257"/>
            <ac:spMk id="40" creationId="{D5028583-764E-93A7-4B9D-276113EDA8F1}"/>
          </ac:spMkLst>
        </pc:spChg>
        <pc:picChg chg="mod">
          <ac:chgData name="Tomic, Marek (CSW)" userId="538ffae5-28cc-48d4-a8d1-776887ff7a3d" providerId="ADAL" clId="{81148344-E76D-4AF6-B9B4-5652114EE727}" dt="2025-12-17T13:58:31.260" v="38" actId="1076"/>
          <ac:picMkLst>
            <pc:docMk/>
            <pc:sldMk cId="2555099804" sldId="257"/>
            <ac:picMk id="31" creationId="{505ED5F8-23FE-DAF3-6495-8F8465DAA848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9812" y="1237717"/>
            <a:ext cx="4531201" cy="2632992"/>
          </a:xfrm>
        </p:spPr>
        <p:txBody>
          <a:bodyPr anchor="b"/>
          <a:lstStyle>
            <a:lvl1pPr algn="ctr">
              <a:defRPr sz="3498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66353" y="3972247"/>
            <a:ext cx="3998119" cy="1825938"/>
          </a:xfrm>
        </p:spPr>
        <p:txBody>
          <a:bodyPr/>
          <a:lstStyle>
            <a:lvl1pPr marL="0" indent="0" algn="ctr">
              <a:buNone/>
              <a:defRPr sz="1399"/>
            </a:lvl1pPr>
            <a:lvl2pPr marL="266548" indent="0" algn="ctr">
              <a:buNone/>
              <a:defRPr sz="1166"/>
            </a:lvl2pPr>
            <a:lvl3pPr marL="533095" indent="0" algn="ctr">
              <a:buNone/>
              <a:defRPr sz="1049"/>
            </a:lvl3pPr>
            <a:lvl4pPr marL="799643" indent="0" algn="ctr">
              <a:buNone/>
              <a:defRPr sz="933"/>
            </a:lvl4pPr>
            <a:lvl5pPr marL="1066190" indent="0" algn="ctr">
              <a:buNone/>
              <a:defRPr sz="933"/>
            </a:lvl5pPr>
            <a:lvl6pPr marL="1332738" indent="0" algn="ctr">
              <a:buNone/>
              <a:defRPr sz="933"/>
            </a:lvl6pPr>
            <a:lvl7pPr marL="1599286" indent="0" algn="ctr">
              <a:buNone/>
              <a:defRPr sz="933"/>
            </a:lvl7pPr>
            <a:lvl8pPr marL="1865833" indent="0" algn="ctr">
              <a:buNone/>
              <a:defRPr sz="933"/>
            </a:lvl8pPr>
            <a:lvl9pPr marL="2132381" indent="0" algn="ctr">
              <a:buNone/>
              <a:defRPr sz="933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8FE6F-6037-42A9-A1A2-C52606F908D7}" type="datetimeFigureOut">
              <a:rPr lang="en-US" smtClean="0"/>
              <a:t>12/17/2025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D423E-E11C-40CE-95B3-D96C10E9A7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8303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8FE6F-6037-42A9-A1A2-C52606F908D7}" type="datetimeFigureOut">
              <a:rPr lang="en-US" smtClean="0"/>
              <a:t>12/17/2025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D423E-E11C-40CE-95B3-D96C10E9A7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62440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814872" y="402652"/>
            <a:ext cx="1149459" cy="6409166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66495" y="402652"/>
            <a:ext cx="3381742" cy="640916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8FE6F-6037-42A9-A1A2-C52606F908D7}" type="datetimeFigureOut">
              <a:rPr lang="en-US" smtClean="0"/>
              <a:t>12/17/2025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D423E-E11C-40CE-95B3-D96C10E9A7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47431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8FE6F-6037-42A9-A1A2-C52606F908D7}" type="datetimeFigureOut">
              <a:rPr lang="en-US" smtClean="0"/>
              <a:t>12/17/2025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D423E-E11C-40CE-95B3-D96C10E9A7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67708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3718" y="1885463"/>
            <a:ext cx="4597837" cy="3145935"/>
          </a:xfrm>
        </p:spPr>
        <p:txBody>
          <a:bodyPr anchor="b"/>
          <a:lstStyle>
            <a:lvl1pPr>
              <a:defRPr sz="3498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3718" y="5061159"/>
            <a:ext cx="4597837" cy="1654373"/>
          </a:xfrm>
        </p:spPr>
        <p:txBody>
          <a:bodyPr/>
          <a:lstStyle>
            <a:lvl1pPr marL="0" indent="0">
              <a:buNone/>
              <a:defRPr sz="1399">
                <a:solidFill>
                  <a:schemeClr val="tx1">
                    <a:tint val="82000"/>
                  </a:schemeClr>
                </a:solidFill>
              </a:defRPr>
            </a:lvl1pPr>
            <a:lvl2pPr marL="266548" indent="0">
              <a:buNone/>
              <a:defRPr sz="1166">
                <a:solidFill>
                  <a:schemeClr val="tx1">
                    <a:tint val="82000"/>
                  </a:schemeClr>
                </a:solidFill>
              </a:defRPr>
            </a:lvl2pPr>
            <a:lvl3pPr marL="533095" indent="0">
              <a:buNone/>
              <a:defRPr sz="1049">
                <a:solidFill>
                  <a:schemeClr val="tx1">
                    <a:tint val="82000"/>
                  </a:schemeClr>
                </a:solidFill>
              </a:defRPr>
            </a:lvl3pPr>
            <a:lvl4pPr marL="799643" indent="0">
              <a:buNone/>
              <a:defRPr sz="933">
                <a:solidFill>
                  <a:schemeClr val="tx1">
                    <a:tint val="82000"/>
                  </a:schemeClr>
                </a:solidFill>
              </a:defRPr>
            </a:lvl4pPr>
            <a:lvl5pPr marL="1066190" indent="0">
              <a:buNone/>
              <a:defRPr sz="933">
                <a:solidFill>
                  <a:schemeClr val="tx1">
                    <a:tint val="82000"/>
                  </a:schemeClr>
                </a:solidFill>
              </a:defRPr>
            </a:lvl5pPr>
            <a:lvl6pPr marL="1332738" indent="0">
              <a:buNone/>
              <a:defRPr sz="933">
                <a:solidFill>
                  <a:schemeClr val="tx1">
                    <a:tint val="82000"/>
                  </a:schemeClr>
                </a:solidFill>
              </a:defRPr>
            </a:lvl6pPr>
            <a:lvl7pPr marL="1599286" indent="0">
              <a:buNone/>
              <a:defRPr sz="933">
                <a:solidFill>
                  <a:schemeClr val="tx1">
                    <a:tint val="82000"/>
                  </a:schemeClr>
                </a:solidFill>
              </a:defRPr>
            </a:lvl7pPr>
            <a:lvl8pPr marL="1865833" indent="0">
              <a:buNone/>
              <a:defRPr sz="933">
                <a:solidFill>
                  <a:schemeClr val="tx1">
                    <a:tint val="82000"/>
                  </a:schemeClr>
                </a:solidFill>
              </a:defRPr>
            </a:lvl8pPr>
            <a:lvl9pPr marL="2132381" indent="0">
              <a:buNone/>
              <a:defRPr sz="933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8FE6F-6037-42A9-A1A2-C52606F908D7}" type="datetimeFigureOut">
              <a:rPr lang="en-US" smtClean="0"/>
              <a:t>12/17/2025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D423E-E11C-40CE-95B3-D96C10E9A7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90931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6494" y="2013259"/>
            <a:ext cx="2265601" cy="479855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98730" y="2013259"/>
            <a:ext cx="2265601" cy="479855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8FE6F-6037-42A9-A1A2-C52606F908D7}" type="datetimeFigureOut">
              <a:rPr lang="en-US" smtClean="0"/>
              <a:t>12/17/2025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D423E-E11C-40CE-95B3-D96C10E9A7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71265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7188" y="402654"/>
            <a:ext cx="4597837" cy="146180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7189" y="1853949"/>
            <a:ext cx="2255188" cy="908592"/>
          </a:xfrm>
        </p:spPr>
        <p:txBody>
          <a:bodyPr anchor="b"/>
          <a:lstStyle>
            <a:lvl1pPr marL="0" indent="0">
              <a:buNone/>
              <a:defRPr sz="1399" b="1"/>
            </a:lvl1pPr>
            <a:lvl2pPr marL="266548" indent="0">
              <a:buNone/>
              <a:defRPr sz="1166" b="1"/>
            </a:lvl2pPr>
            <a:lvl3pPr marL="533095" indent="0">
              <a:buNone/>
              <a:defRPr sz="1049" b="1"/>
            </a:lvl3pPr>
            <a:lvl4pPr marL="799643" indent="0">
              <a:buNone/>
              <a:defRPr sz="933" b="1"/>
            </a:lvl4pPr>
            <a:lvl5pPr marL="1066190" indent="0">
              <a:buNone/>
              <a:defRPr sz="933" b="1"/>
            </a:lvl5pPr>
            <a:lvl6pPr marL="1332738" indent="0">
              <a:buNone/>
              <a:defRPr sz="933" b="1"/>
            </a:lvl6pPr>
            <a:lvl7pPr marL="1599286" indent="0">
              <a:buNone/>
              <a:defRPr sz="933" b="1"/>
            </a:lvl7pPr>
            <a:lvl8pPr marL="1865833" indent="0">
              <a:buNone/>
              <a:defRPr sz="933" b="1"/>
            </a:lvl8pPr>
            <a:lvl9pPr marL="2132381" indent="0">
              <a:buNone/>
              <a:defRPr sz="93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67189" y="2762541"/>
            <a:ext cx="2255188" cy="40632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698730" y="1853949"/>
            <a:ext cx="2266295" cy="908592"/>
          </a:xfrm>
        </p:spPr>
        <p:txBody>
          <a:bodyPr anchor="b"/>
          <a:lstStyle>
            <a:lvl1pPr marL="0" indent="0">
              <a:buNone/>
              <a:defRPr sz="1399" b="1"/>
            </a:lvl1pPr>
            <a:lvl2pPr marL="266548" indent="0">
              <a:buNone/>
              <a:defRPr sz="1166" b="1"/>
            </a:lvl2pPr>
            <a:lvl3pPr marL="533095" indent="0">
              <a:buNone/>
              <a:defRPr sz="1049" b="1"/>
            </a:lvl3pPr>
            <a:lvl4pPr marL="799643" indent="0">
              <a:buNone/>
              <a:defRPr sz="933" b="1"/>
            </a:lvl4pPr>
            <a:lvl5pPr marL="1066190" indent="0">
              <a:buNone/>
              <a:defRPr sz="933" b="1"/>
            </a:lvl5pPr>
            <a:lvl6pPr marL="1332738" indent="0">
              <a:buNone/>
              <a:defRPr sz="933" b="1"/>
            </a:lvl6pPr>
            <a:lvl7pPr marL="1599286" indent="0">
              <a:buNone/>
              <a:defRPr sz="933" b="1"/>
            </a:lvl7pPr>
            <a:lvl8pPr marL="1865833" indent="0">
              <a:buNone/>
              <a:defRPr sz="933" b="1"/>
            </a:lvl8pPr>
            <a:lvl9pPr marL="2132381" indent="0">
              <a:buNone/>
              <a:defRPr sz="93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698730" y="2762541"/>
            <a:ext cx="2266295" cy="40632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8FE6F-6037-42A9-A1A2-C52606F908D7}" type="datetimeFigureOut">
              <a:rPr lang="en-US" smtClean="0"/>
              <a:t>12/17/2025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D423E-E11C-40CE-95B3-D96C10E9A7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90948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8FE6F-6037-42A9-A1A2-C52606F908D7}" type="datetimeFigureOut">
              <a:rPr lang="en-US" smtClean="0"/>
              <a:t>12/17/2025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D423E-E11C-40CE-95B3-D96C10E9A7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655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8FE6F-6037-42A9-A1A2-C52606F908D7}" type="datetimeFigureOut">
              <a:rPr lang="en-US" smtClean="0"/>
              <a:t>12/17/2025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D423E-E11C-40CE-95B3-D96C10E9A7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22962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7188" y="504190"/>
            <a:ext cx="1719330" cy="1764665"/>
          </a:xfrm>
        </p:spPr>
        <p:txBody>
          <a:bodyPr anchor="b"/>
          <a:lstStyle>
            <a:lvl1pPr>
              <a:defRPr sz="1866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66295" y="1088912"/>
            <a:ext cx="2698730" cy="5374525"/>
          </a:xfrm>
        </p:spPr>
        <p:txBody>
          <a:bodyPr/>
          <a:lstStyle>
            <a:lvl1pPr>
              <a:defRPr sz="1866"/>
            </a:lvl1pPr>
            <a:lvl2pPr>
              <a:defRPr sz="1632"/>
            </a:lvl2pPr>
            <a:lvl3pPr>
              <a:defRPr sz="1399"/>
            </a:lvl3pPr>
            <a:lvl4pPr>
              <a:defRPr sz="1166"/>
            </a:lvl4pPr>
            <a:lvl5pPr>
              <a:defRPr sz="1166"/>
            </a:lvl5pPr>
            <a:lvl6pPr>
              <a:defRPr sz="1166"/>
            </a:lvl6pPr>
            <a:lvl7pPr>
              <a:defRPr sz="1166"/>
            </a:lvl7pPr>
            <a:lvl8pPr>
              <a:defRPr sz="1166"/>
            </a:lvl8pPr>
            <a:lvl9pPr>
              <a:defRPr sz="1166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67188" y="2268855"/>
            <a:ext cx="1719330" cy="4203335"/>
          </a:xfrm>
        </p:spPr>
        <p:txBody>
          <a:bodyPr/>
          <a:lstStyle>
            <a:lvl1pPr marL="0" indent="0">
              <a:buNone/>
              <a:defRPr sz="933"/>
            </a:lvl1pPr>
            <a:lvl2pPr marL="266548" indent="0">
              <a:buNone/>
              <a:defRPr sz="816"/>
            </a:lvl2pPr>
            <a:lvl3pPr marL="533095" indent="0">
              <a:buNone/>
              <a:defRPr sz="700"/>
            </a:lvl3pPr>
            <a:lvl4pPr marL="799643" indent="0">
              <a:buNone/>
              <a:defRPr sz="583"/>
            </a:lvl4pPr>
            <a:lvl5pPr marL="1066190" indent="0">
              <a:buNone/>
              <a:defRPr sz="583"/>
            </a:lvl5pPr>
            <a:lvl6pPr marL="1332738" indent="0">
              <a:buNone/>
              <a:defRPr sz="583"/>
            </a:lvl6pPr>
            <a:lvl7pPr marL="1599286" indent="0">
              <a:buNone/>
              <a:defRPr sz="583"/>
            </a:lvl7pPr>
            <a:lvl8pPr marL="1865833" indent="0">
              <a:buNone/>
              <a:defRPr sz="583"/>
            </a:lvl8pPr>
            <a:lvl9pPr marL="2132381" indent="0">
              <a:buNone/>
              <a:defRPr sz="58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8FE6F-6037-42A9-A1A2-C52606F908D7}" type="datetimeFigureOut">
              <a:rPr lang="en-US" smtClean="0"/>
              <a:t>12/17/2025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D423E-E11C-40CE-95B3-D96C10E9A7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11651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7188" y="504190"/>
            <a:ext cx="1719330" cy="1764665"/>
          </a:xfrm>
        </p:spPr>
        <p:txBody>
          <a:bodyPr anchor="b"/>
          <a:lstStyle>
            <a:lvl1pPr>
              <a:defRPr sz="1866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66295" y="1088912"/>
            <a:ext cx="2698730" cy="5374525"/>
          </a:xfrm>
        </p:spPr>
        <p:txBody>
          <a:bodyPr anchor="t"/>
          <a:lstStyle>
            <a:lvl1pPr marL="0" indent="0">
              <a:buNone/>
              <a:defRPr sz="1866"/>
            </a:lvl1pPr>
            <a:lvl2pPr marL="266548" indent="0">
              <a:buNone/>
              <a:defRPr sz="1632"/>
            </a:lvl2pPr>
            <a:lvl3pPr marL="533095" indent="0">
              <a:buNone/>
              <a:defRPr sz="1399"/>
            </a:lvl3pPr>
            <a:lvl4pPr marL="799643" indent="0">
              <a:buNone/>
              <a:defRPr sz="1166"/>
            </a:lvl4pPr>
            <a:lvl5pPr marL="1066190" indent="0">
              <a:buNone/>
              <a:defRPr sz="1166"/>
            </a:lvl5pPr>
            <a:lvl6pPr marL="1332738" indent="0">
              <a:buNone/>
              <a:defRPr sz="1166"/>
            </a:lvl6pPr>
            <a:lvl7pPr marL="1599286" indent="0">
              <a:buNone/>
              <a:defRPr sz="1166"/>
            </a:lvl7pPr>
            <a:lvl8pPr marL="1865833" indent="0">
              <a:buNone/>
              <a:defRPr sz="1166"/>
            </a:lvl8pPr>
            <a:lvl9pPr marL="2132381" indent="0">
              <a:buNone/>
              <a:defRPr sz="1166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67188" y="2268855"/>
            <a:ext cx="1719330" cy="4203335"/>
          </a:xfrm>
        </p:spPr>
        <p:txBody>
          <a:bodyPr/>
          <a:lstStyle>
            <a:lvl1pPr marL="0" indent="0">
              <a:buNone/>
              <a:defRPr sz="933"/>
            </a:lvl1pPr>
            <a:lvl2pPr marL="266548" indent="0">
              <a:buNone/>
              <a:defRPr sz="816"/>
            </a:lvl2pPr>
            <a:lvl3pPr marL="533095" indent="0">
              <a:buNone/>
              <a:defRPr sz="700"/>
            </a:lvl3pPr>
            <a:lvl4pPr marL="799643" indent="0">
              <a:buNone/>
              <a:defRPr sz="583"/>
            </a:lvl4pPr>
            <a:lvl5pPr marL="1066190" indent="0">
              <a:buNone/>
              <a:defRPr sz="583"/>
            </a:lvl5pPr>
            <a:lvl6pPr marL="1332738" indent="0">
              <a:buNone/>
              <a:defRPr sz="583"/>
            </a:lvl6pPr>
            <a:lvl7pPr marL="1599286" indent="0">
              <a:buNone/>
              <a:defRPr sz="583"/>
            </a:lvl7pPr>
            <a:lvl8pPr marL="1865833" indent="0">
              <a:buNone/>
              <a:defRPr sz="583"/>
            </a:lvl8pPr>
            <a:lvl9pPr marL="2132381" indent="0">
              <a:buNone/>
              <a:defRPr sz="58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8FE6F-6037-42A9-A1A2-C52606F908D7}" type="datetimeFigureOut">
              <a:rPr lang="en-US" smtClean="0"/>
              <a:t>12/17/2025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D423E-E11C-40CE-95B3-D96C10E9A7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80876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66494" y="402654"/>
            <a:ext cx="4597837" cy="14618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6494" y="2013259"/>
            <a:ext cx="4597837" cy="479855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6494" y="7009643"/>
            <a:ext cx="1199436" cy="40265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DD8FE6F-6037-42A9-A1A2-C52606F908D7}" type="datetimeFigureOut">
              <a:rPr lang="en-US" smtClean="0"/>
              <a:t>12/17/2025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765836" y="7009643"/>
            <a:ext cx="1799153" cy="40265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7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764895" y="7009643"/>
            <a:ext cx="1199436" cy="40265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5AD423E-E11C-40CE-95B3-D96C10E9A7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58002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533095" rtl="0" eaLnBrk="1" latinLnBrk="0" hangingPunct="1">
        <a:lnSpc>
          <a:spcPct val="90000"/>
        </a:lnSpc>
        <a:spcBef>
          <a:spcPct val="0"/>
        </a:spcBef>
        <a:buNone/>
        <a:defRPr sz="256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33274" indent="-133274" algn="l" defTabSz="533095" rtl="0" eaLnBrk="1" latinLnBrk="0" hangingPunct="1">
        <a:lnSpc>
          <a:spcPct val="90000"/>
        </a:lnSpc>
        <a:spcBef>
          <a:spcPts val="583"/>
        </a:spcBef>
        <a:buFont typeface="Arial" panose="020B0604020202020204" pitchFamily="34" charset="0"/>
        <a:buChar char="•"/>
        <a:defRPr sz="1632" kern="1200">
          <a:solidFill>
            <a:schemeClr val="tx1"/>
          </a:solidFill>
          <a:latin typeface="+mn-lt"/>
          <a:ea typeface="+mn-ea"/>
          <a:cs typeface="+mn-cs"/>
        </a:defRPr>
      </a:lvl1pPr>
      <a:lvl2pPr marL="399821" indent="-133274" algn="l" defTabSz="533095" rtl="0" eaLnBrk="1" latinLnBrk="0" hangingPunct="1">
        <a:lnSpc>
          <a:spcPct val="90000"/>
        </a:lnSpc>
        <a:spcBef>
          <a:spcPts val="292"/>
        </a:spcBef>
        <a:buFont typeface="Arial" panose="020B0604020202020204" pitchFamily="34" charset="0"/>
        <a:buChar char="•"/>
        <a:defRPr sz="1399" kern="1200">
          <a:solidFill>
            <a:schemeClr val="tx1"/>
          </a:solidFill>
          <a:latin typeface="+mn-lt"/>
          <a:ea typeface="+mn-ea"/>
          <a:cs typeface="+mn-cs"/>
        </a:defRPr>
      </a:lvl2pPr>
      <a:lvl3pPr marL="666369" indent="-133274" algn="l" defTabSz="533095" rtl="0" eaLnBrk="1" latinLnBrk="0" hangingPunct="1">
        <a:lnSpc>
          <a:spcPct val="90000"/>
        </a:lnSpc>
        <a:spcBef>
          <a:spcPts val="292"/>
        </a:spcBef>
        <a:buFont typeface="Arial" panose="020B0604020202020204" pitchFamily="34" charset="0"/>
        <a:buChar char="•"/>
        <a:defRPr sz="1166" kern="1200">
          <a:solidFill>
            <a:schemeClr val="tx1"/>
          </a:solidFill>
          <a:latin typeface="+mn-lt"/>
          <a:ea typeface="+mn-ea"/>
          <a:cs typeface="+mn-cs"/>
        </a:defRPr>
      </a:lvl3pPr>
      <a:lvl4pPr marL="932917" indent="-133274" algn="l" defTabSz="533095" rtl="0" eaLnBrk="1" latinLnBrk="0" hangingPunct="1">
        <a:lnSpc>
          <a:spcPct val="90000"/>
        </a:lnSpc>
        <a:spcBef>
          <a:spcPts val="292"/>
        </a:spcBef>
        <a:buFont typeface="Arial" panose="020B0604020202020204" pitchFamily="34" charset="0"/>
        <a:buChar char="•"/>
        <a:defRPr sz="1049" kern="1200">
          <a:solidFill>
            <a:schemeClr val="tx1"/>
          </a:solidFill>
          <a:latin typeface="+mn-lt"/>
          <a:ea typeface="+mn-ea"/>
          <a:cs typeface="+mn-cs"/>
        </a:defRPr>
      </a:lvl4pPr>
      <a:lvl5pPr marL="1199464" indent="-133274" algn="l" defTabSz="533095" rtl="0" eaLnBrk="1" latinLnBrk="0" hangingPunct="1">
        <a:lnSpc>
          <a:spcPct val="90000"/>
        </a:lnSpc>
        <a:spcBef>
          <a:spcPts val="292"/>
        </a:spcBef>
        <a:buFont typeface="Arial" panose="020B0604020202020204" pitchFamily="34" charset="0"/>
        <a:buChar char="•"/>
        <a:defRPr sz="1049" kern="1200">
          <a:solidFill>
            <a:schemeClr val="tx1"/>
          </a:solidFill>
          <a:latin typeface="+mn-lt"/>
          <a:ea typeface="+mn-ea"/>
          <a:cs typeface="+mn-cs"/>
        </a:defRPr>
      </a:lvl5pPr>
      <a:lvl6pPr marL="1466012" indent="-133274" algn="l" defTabSz="533095" rtl="0" eaLnBrk="1" latinLnBrk="0" hangingPunct="1">
        <a:lnSpc>
          <a:spcPct val="90000"/>
        </a:lnSpc>
        <a:spcBef>
          <a:spcPts val="292"/>
        </a:spcBef>
        <a:buFont typeface="Arial" panose="020B0604020202020204" pitchFamily="34" charset="0"/>
        <a:buChar char="•"/>
        <a:defRPr sz="1049" kern="1200">
          <a:solidFill>
            <a:schemeClr val="tx1"/>
          </a:solidFill>
          <a:latin typeface="+mn-lt"/>
          <a:ea typeface="+mn-ea"/>
          <a:cs typeface="+mn-cs"/>
        </a:defRPr>
      </a:lvl6pPr>
      <a:lvl7pPr marL="1732559" indent="-133274" algn="l" defTabSz="533095" rtl="0" eaLnBrk="1" latinLnBrk="0" hangingPunct="1">
        <a:lnSpc>
          <a:spcPct val="90000"/>
        </a:lnSpc>
        <a:spcBef>
          <a:spcPts val="292"/>
        </a:spcBef>
        <a:buFont typeface="Arial" panose="020B0604020202020204" pitchFamily="34" charset="0"/>
        <a:buChar char="•"/>
        <a:defRPr sz="1049" kern="1200">
          <a:solidFill>
            <a:schemeClr val="tx1"/>
          </a:solidFill>
          <a:latin typeface="+mn-lt"/>
          <a:ea typeface="+mn-ea"/>
          <a:cs typeface="+mn-cs"/>
        </a:defRPr>
      </a:lvl7pPr>
      <a:lvl8pPr marL="1999107" indent="-133274" algn="l" defTabSz="533095" rtl="0" eaLnBrk="1" latinLnBrk="0" hangingPunct="1">
        <a:lnSpc>
          <a:spcPct val="90000"/>
        </a:lnSpc>
        <a:spcBef>
          <a:spcPts val="292"/>
        </a:spcBef>
        <a:buFont typeface="Arial" panose="020B0604020202020204" pitchFamily="34" charset="0"/>
        <a:buChar char="•"/>
        <a:defRPr sz="1049" kern="1200">
          <a:solidFill>
            <a:schemeClr val="tx1"/>
          </a:solidFill>
          <a:latin typeface="+mn-lt"/>
          <a:ea typeface="+mn-ea"/>
          <a:cs typeface="+mn-cs"/>
        </a:defRPr>
      </a:lvl8pPr>
      <a:lvl9pPr marL="2265655" indent="-133274" algn="l" defTabSz="533095" rtl="0" eaLnBrk="1" latinLnBrk="0" hangingPunct="1">
        <a:lnSpc>
          <a:spcPct val="90000"/>
        </a:lnSpc>
        <a:spcBef>
          <a:spcPts val="292"/>
        </a:spcBef>
        <a:buFont typeface="Arial" panose="020B0604020202020204" pitchFamily="34" charset="0"/>
        <a:buChar char="•"/>
        <a:defRPr sz="104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33095" rtl="0" eaLnBrk="1" latinLnBrk="0" hangingPunct="1">
        <a:defRPr sz="1049" kern="1200">
          <a:solidFill>
            <a:schemeClr val="tx1"/>
          </a:solidFill>
          <a:latin typeface="+mn-lt"/>
          <a:ea typeface="+mn-ea"/>
          <a:cs typeface="+mn-cs"/>
        </a:defRPr>
      </a:lvl1pPr>
      <a:lvl2pPr marL="266548" algn="l" defTabSz="533095" rtl="0" eaLnBrk="1" latinLnBrk="0" hangingPunct="1">
        <a:defRPr sz="1049" kern="1200">
          <a:solidFill>
            <a:schemeClr val="tx1"/>
          </a:solidFill>
          <a:latin typeface="+mn-lt"/>
          <a:ea typeface="+mn-ea"/>
          <a:cs typeface="+mn-cs"/>
        </a:defRPr>
      </a:lvl2pPr>
      <a:lvl3pPr marL="533095" algn="l" defTabSz="533095" rtl="0" eaLnBrk="1" latinLnBrk="0" hangingPunct="1">
        <a:defRPr sz="1049" kern="1200">
          <a:solidFill>
            <a:schemeClr val="tx1"/>
          </a:solidFill>
          <a:latin typeface="+mn-lt"/>
          <a:ea typeface="+mn-ea"/>
          <a:cs typeface="+mn-cs"/>
        </a:defRPr>
      </a:lvl3pPr>
      <a:lvl4pPr marL="799643" algn="l" defTabSz="533095" rtl="0" eaLnBrk="1" latinLnBrk="0" hangingPunct="1">
        <a:defRPr sz="1049" kern="1200">
          <a:solidFill>
            <a:schemeClr val="tx1"/>
          </a:solidFill>
          <a:latin typeface="+mn-lt"/>
          <a:ea typeface="+mn-ea"/>
          <a:cs typeface="+mn-cs"/>
        </a:defRPr>
      </a:lvl4pPr>
      <a:lvl5pPr marL="1066190" algn="l" defTabSz="533095" rtl="0" eaLnBrk="1" latinLnBrk="0" hangingPunct="1">
        <a:defRPr sz="1049" kern="1200">
          <a:solidFill>
            <a:schemeClr val="tx1"/>
          </a:solidFill>
          <a:latin typeface="+mn-lt"/>
          <a:ea typeface="+mn-ea"/>
          <a:cs typeface="+mn-cs"/>
        </a:defRPr>
      </a:lvl5pPr>
      <a:lvl6pPr marL="1332738" algn="l" defTabSz="533095" rtl="0" eaLnBrk="1" latinLnBrk="0" hangingPunct="1">
        <a:defRPr sz="1049" kern="1200">
          <a:solidFill>
            <a:schemeClr val="tx1"/>
          </a:solidFill>
          <a:latin typeface="+mn-lt"/>
          <a:ea typeface="+mn-ea"/>
          <a:cs typeface="+mn-cs"/>
        </a:defRPr>
      </a:lvl6pPr>
      <a:lvl7pPr marL="1599286" algn="l" defTabSz="533095" rtl="0" eaLnBrk="1" latinLnBrk="0" hangingPunct="1">
        <a:defRPr sz="1049" kern="1200">
          <a:solidFill>
            <a:schemeClr val="tx1"/>
          </a:solidFill>
          <a:latin typeface="+mn-lt"/>
          <a:ea typeface="+mn-ea"/>
          <a:cs typeface="+mn-cs"/>
        </a:defRPr>
      </a:lvl7pPr>
      <a:lvl8pPr marL="1865833" algn="l" defTabSz="533095" rtl="0" eaLnBrk="1" latinLnBrk="0" hangingPunct="1">
        <a:defRPr sz="1049" kern="1200">
          <a:solidFill>
            <a:schemeClr val="tx1"/>
          </a:solidFill>
          <a:latin typeface="+mn-lt"/>
          <a:ea typeface="+mn-ea"/>
          <a:cs typeface="+mn-cs"/>
        </a:defRPr>
      </a:lvl8pPr>
      <a:lvl9pPr marL="2132381" algn="l" defTabSz="533095" rtl="0" eaLnBrk="1" latinLnBrk="0" hangingPunct="1">
        <a:defRPr sz="104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F7DEC689-7FFD-69C6-1CDF-809AF75E74C0}"/>
              </a:ext>
            </a:extLst>
          </p:cNvPr>
          <p:cNvSpPr txBox="1"/>
          <p:nvPr/>
        </p:nvSpPr>
        <p:spPr>
          <a:xfrm>
            <a:off x="323756" y="2935950"/>
            <a:ext cx="484286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err="1"/>
              <a:t>Pridajte</a:t>
            </a:r>
            <a:r>
              <a:rPr lang="en-US" sz="2000" b="1" dirty="0"/>
              <a:t> </a:t>
            </a:r>
            <a:r>
              <a:rPr lang="en-US" sz="2000" b="1" dirty="0" err="1"/>
              <a:t>sa</a:t>
            </a:r>
            <a:r>
              <a:rPr lang="en-US" sz="2000" b="1" dirty="0"/>
              <a:t> k </a:t>
            </a:r>
            <a:r>
              <a:rPr lang="en-US" sz="2000" b="1" dirty="0" err="1"/>
              <a:t>nášmu</a:t>
            </a:r>
            <a:r>
              <a:rPr lang="en-US" sz="2000" b="1" dirty="0"/>
              <a:t> </a:t>
            </a:r>
            <a:r>
              <a:rPr lang="en-US" sz="2000" b="1" dirty="0" err="1"/>
              <a:t>tímu</a:t>
            </a:r>
            <a:r>
              <a:rPr lang="en-US" sz="2000" b="1" dirty="0"/>
              <a:t> </a:t>
            </a:r>
            <a:r>
              <a:rPr lang="en-US" sz="2000" b="1" dirty="0" err="1"/>
              <a:t>ako</a:t>
            </a:r>
            <a:r>
              <a:rPr lang="en-US" sz="2000" b="1" dirty="0"/>
              <a:t> </a:t>
            </a:r>
            <a:r>
              <a:rPr lang="en-US" sz="2000" b="1" dirty="0" err="1"/>
              <a:t>skúsený</a:t>
            </a:r>
            <a:r>
              <a:rPr lang="en-US" sz="2000" b="1" dirty="0"/>
              <a:t> </a:t>
            </a:r>
            <a:r>
              <a:rPr lang="en-US" sz="2000" b="1" dirty="0" err="1"/>
              <a:t>odborník</a:t>
            </a:r>
            <a:r>
              <a:rPr lang="en-US" sz="2000" b="1" dirty="0"/>
              <a:t> </a:t>
            </a:r>
            <a:r>
              <a:rPr lang="en-US" sz="2000" b="1" dirty="0" err="1"/>
              <a:t>na</a:t>
            </a:r>
            <a:r>
              <a:rPr lang="en-US" sz="2000" b="1" dirty="0"/>
              <a:t> </a:t>
            </a:r>
            <a:r>
              <a:rPr lang="en-US" sz="2000" b="1" dirty="0" err="1"/>
              <a:t>moderné</a:t>
            </a:r>
            <a:r>
              <a:rPr lang="en-US" sz="2000" b="1" dirty="0"/>
              <a:t> </a:t>
            </a:r>
            <a:r>
              <a:rPr lang="en-US" sz="2000" b="1" dirty="0" err="1"/>
              <a:t>vstrekovacie</a:t>
            </a:r>
            <a:r>
              <a:rPr lang="en-US" sz="2000" b="1" dirty="0"/>
              <a:t> </a:t>
            </a:r>
            <a:r>
              <a:rPr lang="en-US" sz="2000" b="1" dirty="0" err="1"/>
              <a:t>lisy</a:t>
            </a:r>
            <a:r>
              <a:rPr lang="en-US" sz="2000" b="1" dirty="0"/>
              <a:t>!</a:t>
            </a:r>
            <a:endParaRPr lang="en-SE" sz="2000" dirty="0">
              <a:latin typeface="Honeywell Sans TT Black" panose="02010A03040101060203" pitchFamily="2" charset="0"/>
            </a:endParaRPr>
          </a:p>
        </p:txBody>
      </p:sp>
      <p:pic>
        <p:nvPicPr>
          <p:cNvPr id="19" name="Picture 18" descr="A red text on a black background&#10;&#10;AI-generated content may be incorrect.">
            <a:extLst>
              <a:ext uri="{FF2B5EF4-FFF2-40B4-BE49-F238E27FC236}">
                <a16:creationId xmlns:a16="http://schemas.microsoft.com/office/drawing/2014/main" id="{0C73CB01-78DC-84E8-40FC-8DFA0412B8B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4201" y="7022952"/>
            <a:ext cx="1441803" cy="455771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F25E8222-3093-9285-AE6C-613991D5CBDF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29539"/>
            <a:ext cx="130284" cy="2604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64480" tIns="32240" rIns="64480" bIns="3224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SE" sz="1269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8602F33-6D79-3297-58E4-F8B649E48843}"/>
              </a:ext>
            </a:extLst>
          </p:cNvPr>
          <p:cNvSpPr/>
          <p:nvPr/>
        </p:nvSpPr>
        <p:spPr>
          <a:xfrm>
            <a:off x="0" y="5841468"/>
            <a:ext cx="5330825" cy="1721382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D30D8AA1-2877-322E-BF5A-9640F5D5D0E2}"/>
              </a:ext>
            </a:extLst>
          </p:cNvPr>
          <p:cNvSpPr txBox="1"/>
          <p:nvPr/>
        </p:nvSpPr>
        <p:spPr>
          <a:xfrm>
            <a:off x="0" y="5900854"/>
            <a:ext cx="3525254" cy="16312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pl-PL" sz="1600" b="1" i="0" u="none" strike="noStrike" baseline="0" dirty="0">
                <a:solidFill>
                  <a:schemeClr val="bg1"/>
                </a:solidFill>
              </a:rPr>
              <a:t>Zaujala ťa naša ponuka a chceš</a:t>
            </a:r>
          </a:p>
          <a:p>
            <a:pPr algn="l"/>
            <a:r>
              <a:rPr lang="en-US" sz="1600" b="1" i="0" u="none" strike="noStrike" baseline="0" dirty="0" err="1">
                <a:solidFill>
                  <a:schemeClr val="bg1"/>
                </a:solidFill>
              </a:rPr>
              <a:t>vytvárať</a:t>
            </a:r>
            <a:r>
              <a:rPr lang="en-US" sz="1600" b="1" i="0" u="none" strike="noStrike" baseline="0" dirty="0">
                <a:solidFill>
                  <a:schemeClr val="bg1"/>
                </a:solidFill>
              </a:rPr>
              <a:t> </a:t>
            </a:r>
            <a:r>
              <a:rPr lang="en-US" sz="1600" b="1" i="0" u="none" strike="noStrike" baseline="0" dirty="0" err="1">
                <a:solidFill>
                  <a:schemeClr val="bg1"/>
                </a:solidFill>
              </a:rPr>
              <a:t>produkty</a:t>
            </a:r>
            <a:r>
              <a:rPr lang="en-US" sz="1600" b="1" i="0" u="none" strike="noStrike" baseline="0" dirty="0">
                <a:solidFill>
                  <a:schemeClr val="bg1"/>
                </a:solidFill>
              </a:rPr>
              <a:t> pre </a:t>
            </a:r>
            <a:r>
              <a:rPr lang="en-US" sz="1600" b="1" i="0" u="none" strike="noStrike" baseline="0" dirty="0" err="1">
                <a:solidFill>
                  <a:schemeClr val="bg1"/>
                </a:solidFill>
              </a:rPr>
              <a:t>bezpečnejšiu</a:t>
            </a:r>
            <a:endParaRPr lang="en-US" sz="1600" b="1" i="0" u="none" strike="noStrike" baseline="0" dirty="0">
              <a:solidFill>
                <a:schemeClr val="bg1"/>
              </a:solidFill>
            </a:endParaRPr>
          </a:p>
          <a:p>
            <a:pPr algn="l"/>
            <a:r>
              <a:rPr lang="en-US" sz="1600" b="1" i="0" u="none" strike="noStrike" baseline="0" dirty="0" err="1">
                <a:solidFill>
                  <a:schemeClr val="bg1"/>
                </a:solidFill>
              </a:rPr>
              <a:t>budúcnosť</a:t>
            </a:r>
            <a:r>
              <a:rPr lang="en-US" sz="1600" b="1" i="0" u="none" strike="noStrike" baseline="0" dirty="0">
                <a:solidFill>
                  <a:schemeClr val="bg1"/>
                </a:solidFill>
              </a:rPr>
              <a:t>?</a:t>
            </a:r>
            <a:endParaRPr lang="sk-SK" sz="1600" b="1" i="0" u="none" strike="noStrike" baseline="0" dirty="0">
              <a:solidFill>
                <a:schemeClr val="bg1"/>
              </a:solidFill>
            </a:endParaRPr>
          </a:p>
          <a:p>
            <a:pPr algn="l"/>
            <a:endParaRPr lang="sk-SK" sz="1600" b="1" dirty="0">
              <a:solidFill>
                <a:schemeClr val="bg1"/>
              </a:solidFill>
            </a:endParaRPr>
          </a:p>
          <a:p>
            <a:pPr algn="l"/>
            <a:r>
              <a:rPr lang="en-US" sz="1200" b="1" i="0" u="none" strike="noStrike" baseline="0" dirty="0" err="1">
                <a:solidFill>
                  <a:schemeClr val="bg1"/>
                </a:solidFill>
              </a:rPr>
              <a:t>Kontaktuj</a:t>
            </a:r>
            <a:r>
              <a:rPr lang="en-US" sz="1200" b="1" i="0" u="none" strike="noStrike" baseline="0" dirty="0">
                <a:solidFill>
                  <a:schemeClr val="bg1"/>
                </a:solidFill>
              </a:rPr>
              <a:t> </a:t>
            </a:r>
            <a:r>
              <a:rPr lang="en-US" sz="1200" b="1" i="0" u="none" strike="noStrike" baseline="0" dirty="0" err="1">
                <a:solidFill>
                  <a:schemeClr val="bg1"/>
                </a:solidFill>
              </a:rPr>
              <a:t>nás</a:t>
            </a:r>
            <a:r>
              <a:rPr lang="en-US" sz="1200" b="1" i="0" u="none" strike="noStrike" baseline="0" dirty="0">
                <a:solidFill>
                  <a:schemeClr val="bg1"/>
                </a:solidFill>
              </a:rPr>
              <a:t> </a:t>
            </a:r>
            <a:r>
              <a:rPr lang="en-US" sz="1200" b="1" i="0" u="none" strike="noStrike" baseline="0" dirty="0" err="1">
                <a:solidFill>
                  <a:schemeClr val="bg1"/>
                </a:solidFill>
              </a:rPr>
              <a:t>na</a:t>
            </a:r>
            <a:r>
              <a:rPr lang="sk-SK" sz="1200" b="1" dirty="0">
                <a:solidFill>
                  <a:schemeClr val="bg1"/>
                </a:solidFill>
              </a:rPr>
              <a:t>  </a:t>
            </a:r>
            <a:r>
              <a:rPr lang="en-US" sz="1200" b="1" i="0" u="none" strike="noStrike" baseline="0" dirty="0" err="1">
                <a:solidFill>
                  <a:schemeClr val="bg1"/>
                </a:solidFill>
              </a:rPr>
              <a:t>nižšie</a:t>
            </a:r>
            <a:r>
              <a:rPr lang="en-US" sz="1200" b="1" i="0" u="none" strike="noStrike" baseline="0" dirty="0">
                <a:solidFill>
                  <a:schemeClr val="bg1"/>
                </a:solidFill>
              </a:rPr>
              <a:t> </a:t>
            </a:r>
            <a:r>
              <a:rPr lang="en-US" sz="1200" b="1" i="0" u="none" strike="noStrike" baseline="0" dirty="0" err="1">
                <a:solidFill>
                  <a:schemeClr val="bg1"/>
                </a:solidFill>
              </a:rPr>
              <a:t>uvedenom</a:t>
            </a:r>
            <a:r>
              <a:rPr lang="en-US" sz="1200" b="1" i="0" u="none" strike="noStrike" baseline="0" dirty="0">
                <a:solidFill>
                  <a:schemeClr val="bg1"/>
                </a:solidFill>
              </a:rPr>
              <a:t> e-</a:t>
            </a:r>
            <a:r>
              <a:rPr lang="en-US" sz="1200" b="1" i="0" u="none" strike="noStrike" baseline="0" dirty="0" err="1">
                <a:solidFill>
                  <a:schemeClr val="bg1"/>
                </a:solidFill>
              </a:rPr>
              <a:t>maile</a:t>
            </a:r>
            <a:r>
              <a:rPr lang="sk-SK" sz="1200" b="1" i="0" u="none" strike="noStrike" baseline="0" dirty="0">
                <a:solidFill>
                  <a:schemeClr val="bg1"/>
                </a:solidFill>
              </a:rPr>
              <a:t> alebo naskenujte QR kód</a:t>
            </a:r>
            <a:r>
              <a:rPr lang="en-US" sz="1200" b="1" i="0" u="none" strike="noStrike" baseline="0" dirty="0">
                <a:solidFill>
                  <a:schemeClr val="bg1"/>
                </a:solidFill>
              </a:rPr>
              <a:t>:</a:t>
            </a:r>
            <a:endParaRPr lang="sk-SK" sz="1200" b="1" i="0" u="none" strike="noStrike" baseline="0" dirty="0">
              <a:solidFill>
                <a:schemeClr val="bg1"/>
              </a:solidFill>
            </a:endParaRPr>
          </a:p>
          <a:p>
            <a:pPr algn="l"/>
            <a:r>
              <a:rPr lang="en-US" sz="1200" b="1" i="0" u="none" strike="noStrike" baseline="0" dirty="0" err="1">
                <a:solidFill>
                  <a:schemeClr val="bg1"/>
                </a:solidFill>
              </a:rPr>
              <a:t>Andrea.Badurova@Honeywell</a:t>
            </a:r>
            <a:r>
              <a:rPr lang="en-US" sz="1200" b="1" i="0" u="none" strike="noStrike" baseline="0" dirty="0">
                <a:solidFill>
                  <a:schemeClr val="bg1"/>
                </a:solidFill>
              </a:rPr>
              <a:t>.</a:t>
            </a:r>
            <a:r>
              <a:rPr lang="sk-SK" sz="1200" b="1" i="0" u="none" strike="noStrike" baseline="0" dirty="0">
                <a:solidFill>
                  <a:schemeClr val="bg1"/>
                </a:solidFill>
              </a:rPr>
              <a:t>com</a:t>
            </a:r>
            <a:endParaRPr lang="en-US" sz="1200" dirty="0">
              <a:solidFill>
                <a:schemeClr val="bg1"/>
              </a:solidFill>
            </a:endParaRPr>
          </a:p>
        </p:txBody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id="{5F395F94-61E3-63BF-4D59-5B11662E768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13132" y="6048134"/>
            <a:ext cx="1353491" cy="1308050"/>
          </a:xfrm>
          <a:prstGeom prst="rect">
            <a:avLst/>
          </a:prstGeom>
        </p:spPr>
      </p:pic>
      <p:pic>
        <p:nvPicPr>
          <p:cNvPr id="31" name="Picture 30">
            <a:extLst>
              <a:ext uri="{FF2B5EF4-FFF2-40B4-BE49-F238E27FC236}">
                <a16:creationId xmlns:a16="http://schemas.microsoft.com/office/drawing/2014/main" id="{505ED5F8-23FE-DAF3-6495-8F8465DAA84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-1" y="-29539"/>
            <a:ext cx="5330825" cy="2859636"/>
          </a:xfrm>
          <a:prstGeom prst="rect">
            <a:avLst/>
          </a:prstGeom>
        </p:spPr>
      </p:pic>
      <p:sp>
        <p:nvSpPr>
          <p:cNvPr id="34" name="TextBox 33">
            <a:extLst>
              <a:ext uri="{FF2B5EF4-FFF2-40B4-BE49-F238E27FC236}">
                <a16:creationId xmlns:a16="http://schemas.microsoft.com/office/drawing/2014/main" id="{924F8B1C-3729-074C-02DF-A053AE665C99}"/>
              </a:ext>
            </a:extLst>
          </p:cNvPr>
          <p:cNvSpPr txBox="1"/>
          <p:nvPr/>
        </p:nvSpPr>
        <p:spPr>
          <a:xfrm>
            <a:off x="1" y="3816559"/>
            <a:ext cx="2526631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100" b="1" dirty="0" err="1">
                <a:solidFill>
                  <a:srgbClr val="FF0000"/>
                </a:solidFill>
              </a:rPr>
              <a:t>Osobnostné</a:t>
            </a:r>
            <a:r>
              <a:rPr lang="en-US" sz="1100" b="1" dirty="0">
                <a:solidFill>
                  <a:srgbClr val="FF0000"/>
                </a:solidFill>
              </a:rPr>
              <a:t> </a:t>
            </a:r>
            <a:r>
              <a:rPr lang="en-US" sz="1100" b="1" dirty="0" err="1">
                <a:solidFill>
                  <a:srgbClr val="FF0000"/>
                </a:solidFill>
              </a:rPr>
              <a:t>predpoklady</a:t>
            </a:r>
            <a:r>
              <a:rPr lang="en-US" sz="1100" b="1" dirty="0">
                <a:solidFill>
                  <a:srgbClr val="FF0000"/>
                </a:solidFill>
              </a:rPr>
              <a:t> a </a:t>
            </a:r>
            <a:r>
              <a:rPr lang="en-US" sz="1100" b="1" dirty="0" err="1">
                <a:solidFill>
                  <a:srgbClr val="FF0000"/>
                </a:solidFill>
              </a:rPr>
              <a:t>zručnosti</a:t>
            </a:r>
            <a:endParaRPr lang="en-US" sz="1100" b="1" dirty="0">
              <a:solidFill>
                <a:srgbClr val="FF0000"/>
              </a:solidFill>
            </a:endParaRP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C54981EE-8C1B-6912-F7C3-DF2E632F5C5D}"/>
              </a:ext>
            </a:extLst>
          </p:cNvPr>
          <p:cNvSpPr txBox="1"/>
          <p:nvPr/>
        </p:nvSpPr>
        <p:spPr>
          <a:xfrm>
            <a:off x="65141" y="4137555"/>
            <a:ext cx="2461490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sk-SK" sz="1000" dirty="0">
                <a:solidFill>
                  <a:srgbClr val="2D2D2D"/>
                </a:solidFill>
              </a:rPr>
              <a:t>S</a:t>
            </a:r>
            <a:r>
              <a:rPr lang="en-US" sz="1000" i="0" dirty="0" err="1">
                <a:solidFill>
                  <a:srgbClr val="2D2D2D"/>
                </a:solidFill>
                <a:effectLst/>
              </a:rPr>
              <a:t>kúsenosti</a:t>
            </a:r>
            <a:r>
              <a:rPr lang="en-US" sz="1000" i="0" dirty="0">
                <a:solidFill>
                  <a:srgbClr val="2D2D2D"/>
                </a:solidFill>
                <a:effectLst/>
              </a:rPr>
              <a:t> so </a:t>
            </a:r>
            <a:r>
              <a:rPr lang="en-US" sz="1000" i="0" dirty="0" err="1">
                <a:solidFill>
                  <a:srgbClr val="2D2D2D"/>
                </a:solidFill>
                <a:effectLst/>
              </a:rPr>
              <a:t>vstrekolismi</a:t>
            </a:r>
            <a:r>
              <a:rPr lang="en-US" sz="1000" i="0" dirty="0">
                <a:solidFill>
                  <a:srgbClr val="2D2D2D"/>
                </a:solidFill>
                <a:effectLst/>
              </a:rPr>
              <a:t> a </a:t>
            </a:r>
            <a:r>
              <a:rPr lang="en-US" sz="1000" i="0" dirty="0" err="1">
                <a:solidFill>
                  <a:srgbClr val="2D2D2D"/>
                </a:solidFill>
                <a:effectLst/>
              </a:rPr>
              <a:t>nastavovaním</a:t>
            </a:r>
            <a:r>
              <a:rPr lang="en-US" sz="1000" i="0" dirty="0">
                <a:solidFill>
                  <a:srgbClr val="2D2D2D"/>
                </a:solidFill>
                <a:effectLst/>
              </a:rPr>
              <a:t> </a:t>
            </a:r>
            <a:r>
              <a:rPr lang="en-US" sz="1000" i="0" dirty="0" err="1">
                <a:solidFill>
                  <a:srgbClr val="2D2D2D"/>
                </a:solidFill>
                <a:effectLst/>
              </a:rPr>
              <a:t>foriem</a:t>
            </a:r>
            <a:r>
              <a:rPr lang="en-US" sz="1000" i="0" dirty="0">
                <a:solidFill>
                  <a:srgbClr val="2D2D2D"/>
                </a:solidFill>
                <a:effectLst/>
              </a:rPr>
              <a:t>, </a:t>
            </a:r>
            <a:r>
              <a:rPr lang="en-US" sz="1000" i="0" dirty="0" err="1">
                <a:solidFill>
                  <a:srgbClr val="2D2D2D"/>
                </a:solidFill>
                <a:effectLst/>
              </a:rPr>
              <a:t>výmenami</a:t>
            </a:r>
            <a:r>
              <a:rPr lang="en-US" sz="1000" i="0" dirty="0">
                <a:solidFill>
                  <a:srgbClr val="2D2D2D"/>
                </a:solidFill>
                <a:effectLst/>
              </a:rPr>
              <a:t> </a:t>
            </a:r>
            <a:r>
              <a:rPr lang="en-US" sz="1000" i="0" dirty="0" err="1">
                <a:solidFill>
                  <a:srgbClr val="2D2D2D"/>
                </a:solidFill>
                <a:effectLst/>
              </a:rPr>
              <a:t>foriem</a:t>
            </a:r>
            <a:endParaRPr lang="sk-SK" sz="900" b="1" i="0" dirty="0">
              <a:solidFill>
                <a:srgbClr val="2D2D2D"/>
              </a:solidFill>
              <a:effectLst/>
            </a:endParaRPr>
          </a:p>
          <a:p>
            <a:r>
              <a:rPr lang="sk-SK" sz="1000" i="0" dirty="0">
                <a:solidFill>
                  <a:srgbClr val="2D2D2D"/>
                </a:solidFill>
                <a:effectLst/>
              </a:rPr>
              <a:t>Skúsenosti so vstrekolismi DEMAG, SUMITOMO, ENGEL – výhodou</a:t>
            </a:r>
          </a:p>
          <a:p>
            <a:r>
              <a:rPr lang="sk-SK" sz="1000" i="0" dirty="0">
                <a:solidFill>
                  <a:srgbClr val="2D2D2D"/>
                </a:solidFill>
                <a:effectLst/>
              </a:rPr>
              <a:t>Spoľahlivosť, samostatnosť</a:t>
            </a:r>
          </a:p>
          <a:p>
            <a:r>
              <a:rPr lang="pl-PL" sz="1000" dirty="0">
                <a:solidFill>
                  <a:srgbClr val="2D2D2D"/>
                </a:solidFill>
              </a:rPr>
              <a:t>O</a:t>
            </a:r>
            <a:r>
              <a:rPr lang="pl-PL" sz="1000" i="0" dirty="0">
                <a:solidFill>
                  <a:srgbClr val="2D2D2D"/>
                </a:solidFill>
                <a:effectLst/>
              </a:rPr>
              <a:t>chota pracovať na tri zmeny</a:t>
            </a:r>
            <a:endParaRPr lang="sk-SK" sz="1000" i="0" dirty="0">
              <a:solidFill>
                <a:srgbClr val="2D2D2D"/>
              </a:solidFill>
              <a:effectLst/>
            </a:endParaRP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D4F5E6DF-1A26-0999-20B2-16CAE80C6570}"/>
              </a:ext>
            </a:extLst>
          </p:cNvPr>
          <p:cNvSpPr txBox="1"/>
          <p:nvPr/>
        </p:nvSpPr>
        <p:spPr>
          <a:xfrm>
            <a:off x="2804194" y="3790243"/>
            <a:ext cx="2582447" cy="184665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200" b="1" dirty="0" err="1">
                <a:solidFill>
                  <a:srgbClr val="FF0000"/>
                </a:solidFill>
              </a:rPr>
              <a:t>Zamestnanecké</a:t>
            </a:r>
            <a:r>
              <a:rPr lang="en-US" sz="1200" b="1" dirty="0">
                <a:solidFill>
                  <a:srgbClr val="FF0000"/>
                </a:solidFill>
              </a:rPr>
              <a:t> </a:t>
            </a:r>
            <a:r>
              <a:rPr lang="en-US" sz="1200" b="1" dirty="0" err="1">
                <a:solidFill>
                  <a:srgbClr val="FF0000"/>
                </a:solidFill>
              </a:rPr>
              <a:t>výhody</a:t>
            </a:r>
            <a:r>
              <a:rPr lang="en-US" sz="1200" b="1" dirty="0">
                <a:solidFill>
                  <a:srgbClr val="FF0000"/>
                </a:solidFill>
              </a:rPr>
              <a:t>, benefit</a:t>
            </a:r>
            <a:r>
              <a:rPr lang="sk-SK" sz="1200" b="1" dirty="0">
                <a:solidFill>
                  <a:srgbClr val="FF0000"/>
                </a:solidFill>
              </a:rPr>
              <a:t>y</a:t>
            </a:r>
          </a:p>
          <a:p>
            <a:endParaRPr lang="en-US" sz="1200" b="1" dirty="0">
              <a:solidFill>
                <a:srgbClr val="FF0000"/>
              </a:solidFill>
            </a:endParaRPr>
          </a:p>
          <a:p>
            <a:r>
              <a:rPr lang="en-US" sz="1000" dirty="0"/>
              <a:t>​13. plat</a:t>
            </a:r>
          </a:p>
          <a:p>
            <a:r>
              <a:rPr lang="en-US" sz="1000" dirty="0"/>
              <a:t>​</a:t>
            </a:r>
            <a:r>
              <a:rPr lang="en-US" sz="1000" dirty="0" err="1"/>
              <a:t>Príspevok</a:t>
            </a:r>
            <a:r>
              <a:rPr lang="en-US" sz="1000" dirty="0"/>
              <a:t> do 3.dôchodkového </a:t>
            </a:r>
            <a:r>
              <a:rPr lang="en-US" sz="1000" dirty="0" err="1"/>
              <a:t>piliera</a:t>
            </a:r>
            <a:endParaRPr lang="en-US" sz="1000" dirty="0"/>
          </a:p>
          <a:p>
            <a:r>
              <a:rPr lang="en-US" sz="1000" dirty="0"/>
              <a:t>​</a:t>
            </a:r>
            <a:r>
              <a:rPr lang="en-US" sz="1000" dirty="0" err="1"/>
              <a:t>Ročné</a:t>
            </a:r>
            <a:r>
              <a:rPr lang="en-US" sz="1000" dirty="0"/>
              <a:t> </a:t>
            </a:r>
            <a:r>
              <a:rPr lang="en-US" sz="1000" dirty="0" err="1"/>
              <a:t>navyšovanie</a:t>
            </a:r>
            <a:r>
              <a:rPr lang="en-US" sz="1000" dirty="0"/>
              <a:t> </a:t>
            </a:r>
            <a:r>
              <a:rPr lang="en-US" sz="1000" dirty="0" err="1"/>
              <a:t>mzdy</a:t>
            </a:r>
            <a:endParaRPr lang="en-US" sz="1000" dirty="0"/>
          </a:p>
          <a:p>
            <a:r>
              <a:rPr lang="en-US" sz="1000" dirty="0"/>
              <a:t>​</a:t>
            </a:r>
            <a:r>
              <a:rPr lang="en-US" sz="1000" dirty="0" err="1"/>
              <a:t>Odmena</a:t>
            </a:r>
            <a:r>
              <a:rPr lang="en-US" sz="1000" dirty="0"/>
              <a:t> za </a:t>
            </a:r>
            <a:r>
              <a:rPr lang="en-US" sz="1000" dirty="0" err="1"/>
              <a:t>sprostredkovanie</a:t>
            </a:r>
            <a:r>
              <a:rPr lang="en-US" sz="1000" dirty="0"/>
              <a:t> </a:t>
            </a:r>
            <a:r>
              <a:rPr lang="en-US" sz="1000" dirty="0" err="1"/>
              <a:t>zamestnanca</a:t>
            </a:r>
            <a:endParaRPr lang="en-US" sz="1000" dirty="0"/>
          </a:p>
          <a:p>
            <a:r>
              <a:rPr lang="en-US" sz="1000" dirty="0"/>
              <a:t>37,5 </a:t>
            </a:r>
            <a:r>
              <a:rPr lang="en-US" sz="1000" dirty="0" err="1"/>
              <a:t>hodinový</a:t>
            </a:r>
            <a:r>
              <a:rPr lang="en-US" sz="1000" dirty="0"/>
              <a:t> </a:t>
            </a:r>
            <a:r>
              <a:rPr lang="en-US" sz="1000" dirty="0" err="1"/>
              <a:t>týždenný</a:t>
            </a:r>
            <a:r>
              <a:rPr lang="en-US" sz="1000" dirty="0"/>
              <a:t> </a:t>
            </a:r>
            <a:r>
              <a:rPr lang="en-US" sz="1000" dirty="0" err="1"/>
              <a:t>pracovný</a:t>
            </a:r>
            <a:r>
              <a:rPr lang="en-US" sz="1000" dirty="0"/>
              <a:t> fond</a:t>
            </a:r>
          </a:p>
          <a:p>
            <a:r>
              <a:rPr lang="en-US" sz="1000" dirty="0"/>
              <a:t>​</a:t>
            </a:r>
            <a:r>
              <a:rPr lang="en-US" sz="1000" dirty="0" err="1"/>
              <a:t>Zmluva</a:t>
            </a:r>
            <a:r>
              <a:rPr lang="en-US" sz="1000" dirty="0"/>
              <a:t> </a:t>
            </a:r>
            <a:r>
              <a:rPr lang="en-US" sz="1000" dirty="0" err="1"/>
              <a:t>sa</a:t>
            </a:r>
            <a:r>
              <a:rPr lang="en-US" sz="1000" dirty="0"/>
              <a:t> </a:t>
            </a:r>
            <a:r>
              <a:rPr lang="en-US" sz="1000" dirty="0" err="1"/>
              <a:t>na</a:t>
            </a:r>
            <a:r>
              <a:rPr lang="en-US" sz="1000" dirty="0"/>
              <a:t> </a:t>
            </a:r>
            <a:r>
              <a:rPr lang="en-US" sz="1000" dirty="0" err="1"/>
              <a:t>dobu</a:t>
            </a:r>
            <a:r>
              <a:rPr lang="en-US" sz="1000" dirty="0"/>
              <a:t> </a:t>
            </a:r>
            <a:r>
              <a:rPr lang="en-US" sz="1000" dirty="0" err="1"/>
              <a:t>neurčitú</a:t>
            </a:r>
            <a:r>
              <a:rPr lang="en-US" sz="1000" dirty="0"/>
              <a:t> </a:t>
            </a:r>
          </a:p>
          <a:p>
            <a:r>
              <a:rPr lang="en-US" sz="1000" dirty="0" err="1"/>
              <a:t>Príspevok</a:t>
            </a:r>
            <a:r>
              <a:rPr lang="en-US" sz="1000" dirty="0"/>
              <a:t> </a:t>
            </a:r>
            <a:r>
              <a:rPr lang="en-US" sz="1000" dirty="0" err="1"/>
              <a:t>na</a:t>
            </a:r>
            <a:r>
              <a:rPr lang="en-US" sz="1000" dirty="0"/>
              <a:t> </a:t>
            </a:r>
            <a:r>
              <a:rPr lang="en-US" sz="1000" dirty="0" err="1"/>
              <a:t>dopravu</a:t>
            </a:r>
            <a:endParaRPr lang="sk-SK" sz="1000" dirty="0"/>
          </a:p>
          <a:p>
            <a:r>
              <a:rPr lang="en-US" sz="1000" dirty="0" err="1"/>
              <a:t>Vzdelávanie</a:t>
            </a:r>
            <a:r>
              <a:rPr lang="en-US" sz="1000" dirty="0"/>
              <a:t>, </a:t>
            </a:r>
            <a:r>
              <a:rPr lang="en-US" sz="1000" dirty="0" err="1"/>
              <a:t>kurzy</a:t>
            </a:r>
            <a:r>
              <a:rPr lang="en-US" sz="1000" dirty="0"/>
              <a:t> </a:t>
            </a:r>
            <a:r>
              <a:rPr lang="en-US" sz="1000" dirty="0" err="1"/>
              <a:t>anglického</a:t>
            </a:r>
            <a:r>
              <a:rPr lang="en-US" sz="1000" dirty="0"/>
              <a:t> </a:t>
            </a:r>
            <a:r>
              <a:rPr lang="en-US" sz="1000" dirty="0" err="1"/>
              <a:t>jazyka</a:t>
            </a:r>
            <a:endParaRPr lang="sk-SK" sz="1000" dirty="0"/>
          </a:p>
          <a:p>
            <a:r>
              <a:rPr lang="en-US" sz="1000" dirty="0" err="1"/>
              <a:t>Zabezpečená</a:t>
            </a:r>
            <a:r>
              <a:rPr lang="en-US" sz="1000" dirty="0"/>
              <a:t> </a:t>
            </a:r>
            <a:r>
              <a:rPr lang="en-US" sz="1000" dirty="0" err="1"/>
              <a:t>teplá</a:t>
            </a:r>
            <a:r>
              <a:rPr lang="en-US" sz="1000" dirty="0"/>
              <a:t> </a:t>
            </a:r>
            <a:r>
              <a:rPr lang="en-US" sz="1000" dirty="0" err="1"/>
              <a:t>strava</a:t>
            </a:r>
            <a:endParaRPr lang="en-US" sz="1000" dirty="0"/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F9AB0EF9-9D2F-AC69-4CAE-0707D8062854}"/>
              </a:ext>
            </a:extLst>
          </p:cNvPr>
          <p:cNvSpPr txBox="1"/>
          <p:nvPr/>
        </p:nvSpPr>
        <p:spPr>
          <a:xfrm>
            <a:off x="76142" y="-20911"/>
            <a:ext cx="272805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400" b="1" i="0" u="none" strike="noStrike" baseline="0" dirty="0">
                <a:solidFill>
                  <a:srgbClr val="FD1017"/>
                </a:solidFill>
                <a:latin typeface="72 Black" panose="020B0A04030603020204" pitchFamily="34" charset="0"/>
                <a:cs typeface="72 Black" panose="020B0A04030603020204" pitchFamily="34" charset="0"/>
              </a:rPr>
              <a:t>HONEYWELL</a:t>
            </a:r>
          </a:p>
          <a:p>
            <a:pPr algn="l"/>
            <a:r>
              <a:rPr lang="en-US" sz="2400" b="1" i="0" u="none" strike="noStrike" baseline="0" dirty="0">
                <a:solidFill>
                  <a:srgbClr val="FFFFFF"/>
                </a:solidFill>
                <a:latin typeface="72 Black" panose="020B0A04030603020204" pitchFamily="34" charset="0"/>
                <a:cs typeface="72 Black" panose="020B0A04030603020204" pitchFamily="34" charset="0"/>
              </a:rPr>
              <a:t>STARÁ TURÁ</a:t>
            </a:r>
            <a:endParaRPr lang="en-SE" sz="2400" b="1" dirty="0">
              <a:solidFill>
                <a:schemeClr val="bg1"/>
              </a:solidFill>
              <a:latin typeface="72 Black" panose="020B0A04030603020204" pitchFamily="34" charset="0"/>
              <a:cs typeface="72 Black" panose="020B0A04030603020204" pitchFamily="34" charset="0"/>
            </a:endParaRP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D5028583-764E-93A7-4B9D-276113EDA8F1}"/>
              </a:ext>
            </a:extLst>
          </p:cNvPr>
          <p:cNvSpPr txBox="1"/>
          <p:nvPr/>
        </p:nvSpPr>
        <p:spPr>
          <a:xfrm>
            <a:off x="130284" y="2114632"/>
            <a:ext cx="272805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400" b="1" i="0" u="none" strike="noStrike" baseline="0" dirty="0" err="1">
                <a:solidFill>
                  <a:schemeClr val="bg1"/>
                </a:solidFill>
                <a:latin typeface="72 Black" panose="020B0A04030603020204" pitchFamily="34" charset="0"/>
                <a:cs typeface="72 Black" panose="020B0A04030603020204" pitchFamily="34" charset="0"/>
              </a:rPr>
              <a:t>Nastavovač</a:t>
            </a:r>
            <a:r>
              <a:rPr lang="en-US" sz="2400" b="1" i="0" u="none" strike="noStrike" baseline="0" dirty="0">
                <a:solidFill>
                  <a:srgbClr val="FD1017"/>
                </a:solidFill>
                <a:latin typeface="72 Black" panose="020B0A04030603020204" pitchFamily="34" charset="0"/>
                <a:cs typeface="72 Black" panose="020B0A04030603020204" pitchFamily="34" charset="0"/>
              </a:rPr>
              <a:t> </a:t>
            </a:r>
            <a:endParaRPr lang="en-US" sz="2400" b="1" i="0" u="none" strike="noStrike" baseline="0" dirty="0">
              <a:solidFill>
                <a:schemeClr val="bg1"/>
              </a:solidFill>
              <a:latin typeface="72 Black" panose="020B0A04030603020204" pitchFamily="34" charset="0"/>
              <a:cs typeface="72 Black" panose="020B0A040306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5509980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930bf25e-f382-4c7f-92a3-fd90aebc6f1f" xsi:nil="true"/>
    <_ip_UnifiedCompliancePolicyUIAction xmlns="http://schemas.microsoft.com/sharepoint/v3" xsi:nil="true"/>
    <lcf76f155ced4ddcb4097134ff3c332f xmlns="7b724190-92e6-4b1f-9d8f-df73ddaae111">
      <Terms xmlns="http://schemas.microsoft.com/office/infopath/2007/PartnerControls"/>
    </lcf76f155ced4ddcb4097134ff3c332f>
    <_ip_UnifiedCompliancePolicyProperties xmlns="http://schemas.microsoft.com/sharepoint/v3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C0077C724246A4FAE0632D923F095CD" ma:contentTypeVersion="15" ma:contentTypeDescription="Create a new document." ma:contentTypeScope="" ma:versionID="c7e1217b1b6805e1d5deeeecb3cfe062">
  <xsd:schema xmlns:xsd="http://www.w3.org/2001/XMLSchema" xmlns:xs="http://www.w3.org/2001/XMLSchema" xmlns:p="http://schemas.microsoft.com/office/2006/metadata/properties" xmlns:ns1="http://schemas.microsoft.com/sharepoint/v3" xmlns:ns2="7b724190-92e6-4b1f-9d8f-df73ddaae111" xmlns:ns3="930bf25e-f382-4c7f-92a3-fd90aebc6f1f" targetNamespace="http://schemas.microsoft.com/office/2006/metadata/properties" ma:root="true" ma:fieldsID="73cce8e255e26d94666a41331f058875" ns1:_="" ns2:_="" ns3:_="">
    <xsd:import namespace="http://schemas.microsoft.com/sharepoint/v3"/>
    <xsd:import namespace="7b724190-92e6-4b1f-9d8f-df73ddaae111"/>
    <xsd:import namespace="930bf25e-f382-4c7f-92a3-fd90aebc6f1f"/>
    <xsd:element name="properties">
      <xsd:complexType>
        <xsd:sequence>
          <xsd:element name="documentManagement">
            <xsd:complexType>
              <xsd:all>
                <xsd:element ref="ns2:lcf76f155ced4ddcb4097134ff3c332f" minOccurs="0"/>
                <xsd:element ref="ns3:TaxCatchAll" minOccurs="0"/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ObjectDetectorVersion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2:MediaLengthInSeconds" minOccurs="0"/>
                <xsd:element ref="ns1:_ip_UnifiedCompliancePolicyProperties" minOccurs="0"/>
                <xsd:element ref="ns1:_ip_UnifiedCompliancePolicyUIAc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1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22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b724190-92e6-4b1f-9d8f-df73ddaae111" elementFormDefault="qualified">
    <xsd:import namespace="http://schemas.microsoft.com/office/2006/documentManagement/types"/>
    <xsd:import namespace="http://schemas.microsoft.com/office/infopath/2007/PartnerControls"/>
    <xsd:element name="lcf76f155ced4ddcb4097134ff3c332f" ma:index="9" nillable="true" ma:taxonomy="true" ma:internalName="lcf76f155ced4ddcb4097134ff3c332f" ma:taxonomyFieldName="MediaServiceImageTags" ma:displayName="Image Tags" ma:readOnly="false" ma:fieldId="{5cf76f15-5ced-4ddc-b409-7134ff3c332f}" ma:taxonomyMulti="true" ma:sspId="8bc46713-8fa2-488a-ac8b-ad618560c9d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3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9" nillable="true" ma:displayName="Location" ma:indexed="true" ma:internalName="MediaServiceLocation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30bf25e-f382-4c7f-92a3-fd90aebc6f1f" elementFormDefault="qualified">
    <xsd:import namespace="http://schemas.microsoft.com/office/2006/documentManagement/types"/>
    <xsd:import namespace="http://schemas.microsoft.com/office/infopath/2007/PartnerControls"/>
    <xsd:element name="TaxCatchAll" ma:index="10" nillable="true" ma:displayName="Taxonomy Catch All Column" ma:hidden="true" ma:list="{a627b328-cd57-41ec-80d2-cf89dd1cb256}" ma:internalName="TaxCatchAll" ma:showField="CatchAllData" ma:web="930bf25e-f382-4c7f-92a3-fd90aebc6f1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F2C362D7-7061-4E8E-8146-647E099140D0}">
  <ds:schemaRefs>
    <ds:schemaRef ds:uri="http://schemas.microsoft.com/office/2006/metadata/properties"/>
    <ds:schemaRef ds:uri="http://schemas.microsoft.com/office/infopath/2007/PartnerControls"/>
    <ds:schemaRef ds:uri="930bf25e-f382-4c7f-92a3-fd90aebc6f1f"/>
    <ds:schemaRef ds:uri="http://schemas.microsoft.com/sharepoint/v3"/>
    <ds:schemaRef ds:uri="7b724190-92e6-4b1f-9d8f-df73ddaae111"/>
  </ds:schemaRefs>
</ds:datastoreItem>
</file>

<file path=customXml/itemProps2.xml><?xml version="1.0" encoding="utf-8"?>
<ds:datastoreItem xmlns:ds="http://schemas.openxmlformats.org/officeDocument/2006/customXml" ds:itemID="{0756873B-CBD0-4AE9-9B26-AA306E1D66E2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751A3CA-14A9-4F36-8A41-D6CC8089DF2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7b724190-92e6-4b1f-9d8f-df73ddaae111"/>
    <ds:schemaRef ds:uri="930bf25e-f382-4c7f-92a3-fd90aebc6f1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>
  <clbl:label id="{d546e5e1-5d42-4630-bacd-c69bfdcbd5e8}" enabled="1" method="Standard" siteId="{96ece526-9c7d-48b0-8daf-8b93c90a5d18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145</TotalTime>
  <Words>126</Words>
  <Application>Microsoft Office PowerPoint</Application>
  <PresentationFormat>Custom</PresentationFormat>
  <Paragraphs>26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72 Black</vt:lpstr>
      <vt:lpstr>Aptos</vt:lpstr>
      <vt:lpstr>Aptos Display</vt:lpstr>
      <vt:lpstr>Arial</vt:lpstr>
      <vt:lpstr>Honeywell Sans TT Black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Zatarain, Georgina (CSW)</dc:creator>
  <cp:lastModifiedBy>Tomic, Marek (CSW)</cp:lastModifiedBy>
  <cp:revision>2</cp:revision>
  <dcterms:created xsi:type="dcterms:W3CDTF">2025-08-21T11:59:18Z</dcterms:created>
  <dcterms:modified xsi:type="dcterms:W3CDTF">2025-12-17T13:59:22Z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0x0101000C0077C724246A4FAE0632D923F095CD</vt:lpwstr>
  </property>
  <property fmtid="{D5CDD505-2E9C-101B-9397-08002B2CF9AE}" pid="3" name="MediaServiceImageTags">
    <vt:lpwstr/>
  </property>
</Properties>
</file>